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04735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用处多多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如何保证使用安全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三位网民就自身经历讨论了这个问题。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76588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62" y="1300246"/>
            <a:ext cx="10694086" cy="1408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internet is often used to buy and sell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products, pay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communicate with people. But how safe is it when you use the Internet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magazine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Interactions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some internet users about their experiences.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Linda, 29, nurse: I pay all my bills online.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received an email from my bank. It told me that someone was trying to take out money from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account,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should email my password to the “bank manager”. I felt something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called my bank and asked about the email. The bank said they never sent it.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someone tried to cheat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欺骗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of my money. I’ll continue paying my bills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be more careful.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Emily, 22, office worker: I was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sent an email to a friend of mine. I was telling her about my problems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manager. A few minutes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of Mark’s came over to my desk.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think Mark is too strict?” My face was red. I chose the wrong name on my address list. It was my own </a:t>
            </a:r>
            <a:r>
              <a:rPr lang="en-US" altLang="zh-CN" b="1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fault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look over my emails more carefully before I click “Send” next time.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Thomas, 21, university student: I love the Internet! I look up lots of information online. I often buy things on the websites—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furniture, clothes, CDs, 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foods. I have also sold some of my things on the Internet. I only use the websites I trust and I’ve never had a safety problem.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2915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文章出处题。根据第一段中的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magazine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Interactions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some Internet users about their experiences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我们杂志的互动栏目询问了一些网络用户的经历。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可推知，本文出自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杂志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204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passage taken from?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diary.	B. A novel.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magazine.	D. A history book.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50" y="1750006"/>
            <a:ext cx="3263940" cy="3716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2686" y="176178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细节理解题。根据第二段琳达的描述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realised that someone tried to cheat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欺骗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me of my money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我意识到有人想骗走我的钱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可知，琳达收到的邮件很可能是一个想骗走她钱的人发的。故选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619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probably got the email from a person who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refused to lend money to her	B. asked about her experiences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sold things to her on the websites	D. tried to cheat her of her money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686" y="179917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词义猜测题。根据第三段艾米莉的描述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chose the wrong name on my address list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可知，艾米莉选择了错误的地址名，这是她的过错。因此画线词意为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过错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18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fault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 means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mistake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advantage	D. plan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1503" y="172717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06296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“Thomas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21,university student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the Internet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我喜爱网络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only use the websites I trust and I’ve never had a safety problem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我只使用我信任的网站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从没遇到过安全问题。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可推知，托马斯分享的是愉悦的互联网使用体验。故选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231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shared enjoyable experiences according to the passage?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Emily.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Mark.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Thomas.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686" y="153321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标题归纳题。通读全文可知，本文的话题是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Simplified Arabic" panose="02020603050405020304" pitchFamily="18" charset="-78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如何保证互联网的使用安全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Simplified Arabic" panose="02020603050405020304" pitchFamily="18" charset="-78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146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72000" algn="l"/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best title of the passage?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Internet: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Safe Is It?	                     B. The Bank: How Useful Is It?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Website: How Cheap Is It?	D. The Magazine: How Amazing Is It?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6710" y="1890770"/>
            <a:ext cx="3097107" cy="46656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2686" y="192112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2716</Words>
  <Application>WPS 演示</Application>
  <PresentationFormat>自定义</PresentationFormat>
  <Paragraphs>52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Simplified Arabic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462</cp:revision>
  <dcterms:created xsi:type="dcterms:W3CDTF">2020-11-06T05:24:00Z</dcterms:created>
  <dcterms:modified xsi:type="dcterms:W3CDTF">2025-09-18T03:13:47Z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